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  <p:sldMasterId id="2147483652" r:id="rId3"/>
    <p:sldMasterId id="2147483664" r:id="rId4"/>
    <p:sldMasterId id="2147483667" r:id="rId5"/>
  </p:sldMasterIdLst>
  <p:notesMasterIdLst>
    <p:notesMasterId r:id="rId9"/>
  </p:notesMasterIdLst>
  <p:sldIdLst>
    <p:sldId id="256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1C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91"/>
    <p:restoredTop sz="94762"/>
  </p:normalViewPr>
  <p:slideViewPr>
    <p:cSldViewPr snapToGrid="0">
      <p:cViewPr varScale="1">
        <p:scale>
          <a:sx n="111" d="100"/>
          <a:sy n="111" d="100"/>
        </p:scale>
        <p:origin x="248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DDCFA-BA5B-9D45-88BE-7467713B0CCD}" type="datetimeFigureOut">
              <a:rPr lang="en-GB" smtClean="0"/>
              <a:t>08/12/2025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48E1E-8B7D-D145-AA1A-3D955F2B74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840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48E1E-8B7D-D145-AA1A-3D955F2B742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621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m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2FF4-8318-4745-79E6-318FADEAE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2411BE-6988-F440-A2FB-9C93FF067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66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_maze light and cross words blan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06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ze dark and cross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A5996-7A62-2DA1-DEE2-876BF100C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8AA32-912C-89D5-3E47-FF8300473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46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ze dark and cross blan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653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rds on m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B974-8797-E815-EB9B-DEF9EAD5A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A4A4E-9B75-6571-8004-E723FA5BA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42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m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m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2FF4-8318-4745-79E6-318FADEAE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2411BE-6988-F440-A2FB-9C93FF067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37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rds on m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B974-8797-E815-EB9B-DEF9EAD5A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A4A4E-9B75-6571-8004-E723FA5BA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83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m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592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rds faded ma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5F43E-21E2-9E91-1979-CD03720FC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ECF09-F005-E618-8BB2-A9C19234B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106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56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ze light and cross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E3EEA-009F-4496-EBAE-DD1BEA837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3DFB1-A226-FE01-20D2-5B64A6DA5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"/>
              </a:defRPr>
            </a:lvl1pPr>
            <a:lvl2pPr>
              <a:defRPr>
                <a:solidFill>
                  <a:schemeClr val="bg1"/>
                </a:solidFill>
                <a:latin typeface=""/>
              </a:defRPr>
            </a:lvl2pPr>
            <a:lvl3pPr>
              <a:defRPr>
                <a:solidFill>
                  <a:schemeClr val="bg1"/>
                </a:solidFill>
                <a:latin typeface=""/>
              </a:defRPr>
            </a:lvl3pPr>
            <a:lvl4pPr>
              <a:defRPr>
                <a:solidFill>
                  <a:schemeClr val="bg1"/>
                </a:solidFill>
                <a:latin typeface=""/>
              </a:defRPr>
            </a:lvl4pPr>
            <a:lvl5pPr>
              <a:defRPr>
                <a:solidFill>
                  <a:schemeClr val="bg1"/>
                </a:solidFill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25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322856-A05A-3C2B-A2F7-53FFEB93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FF8B6-0AA6-8FDF-DAF3-BB16C3A91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362EB-9328-CAD1-9625-6BD4D732FA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96FFA-8E86-DE4E-8087-151A777691BD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2FAFF-560F-59C1-BAFD-28D19A1F0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4400A-2B38-612F-D26C-C54E62673F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5DD31-3CFA-C949-A81C-AD4BA0B7260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blue maze with many lines&#10;&#10;Description automatically generated">
            <a:extLst>
              <a:ext uri="{FF2B5EF4-FFF2-40B4-BE49-F238E27FC236}">
                <a16:creationId xmlns:a16="http://schemas.microsoft.com/office/drawing/2014/main" id="{5C7750A0-E56E-BB1B-DBA8-7344AD50C3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blue maze with many lines&#10;&#10;Description automatically generated">
            <a:extLst>
              <a:ext uri="{FF2B5EF4-FFF2-40B4-BE49-F238E27FC236}">
                <a16:creationId xmlns:a16="http://schemas.microsoft.com/office/drawing/2014/main" id="{3DD26018-77E9-D2BF-1BF0-6A27C44AC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64479"/>
          <a:stretch/>
        </p:blipFill>
        <p:spPr>
          <a:xfrm>
            <a:off x="8943969" y="0"/>
            <a:ext cx="3248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0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322856-A05A-3C2B-A2F7-53FFEB93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FF8B6-0AA6-8FDF-DAF3-BB16C3A91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362EB-9328-CAD1-9625-6BD4D732FA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96FFA-8E86-DE4E-8087-151A777691BD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2FAFF-560F-59C1-BAFD-28D19A1F0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4400A-2B38-612F-D26C-C54E62673F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5DD31-3CFA-C949-A81C-AD4BA0B7260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blue maze with many lines&#10;&#10;Description automatically generated">
            <a:extLst>
              <a:ext uri="{FF2B5EF4-FFF2-40B4-BE49-F238E27FC236}">
                <a16:creationId xmlns:a16="http://schemas.microsoft.com/office/drawing/2014/main" id="{5C7750A0-E56E-BB1B-DBA8-7344AD50C3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blue maze with many lines&#10;&#10;Description automatically generated">
            <a:extLst>
              <a:ext uri="{FF2B5EF4-FFF2-40B4-BE49-F238E27FC236}">
                <a16:creationId xmlns:a16="http://schemas.microsoft.com/office/drawing/2014/main" id="{3DD26018-77E9-D2BF-1BF0-6A27C44AC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64479"/>
          <a:stretch/>
        </p:blipFill>
        <p:spPr>
          <a:xfrm>
            <a:off x="8943969" y="0"/>
            <a:ext cx="3248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7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96B30-14E5-5D3F-D657-26AFB66DC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C70E8-AC6C-6C0A-A5E7-35734CCF1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602FE-0E0C-9A9E-344F-94BE9CFBFC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0617B-7F29-2648-8DC3-94CA78EBBCF2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3FEB2-026D-621A-4DD5-993F8F55B0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87601-5B38-1584-0C88-650540051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01641-EC73-364B-B4B5-B976BE53908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CD315CB4-1B5F-1346-30D1-0B4EAE03DD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-1"/>
            <a:ext cx="9129713" cy="6847285"/>
          </a:xfrm>
          <a:prstGeom prst="rect">
            <a:avLst/>
          </a:prstGeom>
        </p:spPr>
      </p:pic>
      <p:pic>
        <p:nvPicPr>
          <p:cNvPr id="9" name="Picture 8" descr="A blue square with white lines&#10;&#10;Description automatically generated">
            <a:extLst>
              <a:ext uri="{FF2B5EF4-FFF2-40B4-BE49-F238E27FC236}">
                <a16:creationId xmlns:a16="http://schemas.microsoft.com/office/drawing/2014/main" id="{57A7A905-A66E-8647-947C-A7DA408034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7960"/>
          <a:stretch/>
        </p:blipFill>
        <p:spPr>
          <a:xfrm>
            <a:off x="5614988" y="-2"/>
            <a:ext cx="6577012" cy="684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064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A7FE8E-E864-9FE1-5BD4-49B188113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3EA37-26B8-6136-E9F8-B408D102B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5D6CC-80C4-9127-2695-E2737B1972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FF0B9-2E07-D147-89E7-D75334F0132C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FDB8E-A8A5-A614-3575-C646A5550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89562-02B9-AA71-3ED6-D5E35028E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16A93-41A0-2648-8DE4-5964E670BEC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maze with a red line&#10;&#10;Description automatically generated">
            <a:extLst>
              <a:ext uri="{FF2B5EF4-FFF2-40B4-BE49-F238E27FC236}">
                <a16:creationId xmlns:a16="http://schemas.microsoft.com/office/drawing/2014/main" id="{210C0F54-FACA-E007-D51B-56F0C7FBFD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pic>
        <p:nvPicPr>
          <p:cNvPr id="9" name="Picture 8" descr="A maze with a red line&#10;&#10;Description automatically generated">
            <a:extLst>
              <a:ext uri="{FF2B5EF4-FFF2-40B4-BE49-F238E27FC236}">
                <a16:creationId xmlns:a16="http://schemas.microsoft.com/office/drawing/2014/main" id="{4331C7E1-4E07-A928-D358-B2FE3B32C0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1" r="31875"/>
          <a:stretch/>
        </p:blipFill>
        <p:spPr>
          <a:xfrm>
            <a:off x="0" y="0"/>
            <a:ext cx="62293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1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145658-0BD8-129E-B261-C47F7D66D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06FC8-EC01-4E00-7A3B-2427077E2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A86D2-018B-6EFB-7747-42C00B8AF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FA375-ADD6-E74F-B8B0-93DE78D035EC}" type="datetimeFigureOut">
              <a:rPr lang="en-US" smtClean="0"/>
              <a:t>12/8/25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BADED-052A-61F8-2F2F-CA86EDC0D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A3ECE-CA96-E2DF-D4F4-A8974BC9F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3CA80-2C6E-6444-B1F2-0B2CF22C70D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57EB5092-4B89-1768-A15F-66E42476CB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pic>
        <p:nvPicPr>
          <p:cNvPr id="9" name="Picture 8" descr="A maze with a red line in the middle&#10;&#10;Description automatically generated">
            <a:extLst>
              <a:ext uri="{FF2B5EF4-FFF2-40B4-BE49-F238E27FC236}">
                <a16:creationId xmlns:a16="http://schemas.microsoft.com/office/drawing/2014/main" id="{C9E66CFC-631D-FE6B-2740-4D1841C7A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2188"/>
          <a:stretch/>
        </p:blipFill>
        <p:spPr>
          <a:xfrm>
            <a:off x="0" y="0"/>
            <a:ext cx="6200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56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579F5A-4EC6-48BD-842F-8D0362E97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7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1197D747-55AF-92E5-F9C4-79BDDC751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947" y="-1235788"/>
            <a:ext cx="7164105" cy="4413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7D6251-C4ED-B0ED-7CE0-6A4F47C58460}"/>
              </a:ext>
            </a:extLst>
          </p:cNvPr>
          <p:cNvSpPr txBox="1"/>
          <p:nvPr/>
        </p:nvSpPr>
        <p:spPr>
          <a:xfrm>
            <a:off x="481913" y="1964725"/>
            <a:ext cx="11405287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Montserrat" pitchFamily="2" charset="77"/>
              </a:rPr>
              <a:t>SUMMER RESIDENTIAL BIBLE CONFERENCES FOR 8-19s 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TEACHING BIG TRUTHS FROM GOD’S WORD IN DIGESTIBLE PIECES </a:t>
            </a:r>
          </a:p>
          <a:p>
            <a:pPr algn="ctr"/>
            <a:endParaRPr lang="en-US" sz="2500" b="1" dirty="0">
              <a:solidFill>
                <a:schemeClr val="bg1"/>
              </a:solidFill>
              <a:latin typeface="Montserrat" pitchFamily="2" charset="77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Faithful Teaching | Discipleship | Well-trained Leaders| Lots of fun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C57D272-353E-A638-37D8-7D82A905CF87}"/>
              </a:ext>
            </a:extLst>
          </p:cNvPr>
          <p:cNvGrpSpPr/>
          <p:nvPr/>
        </p:nvGrpSpPr>
        <p:grpSpPr>
          <a:xfrm>
            <a:off x="310275" y="3622876"/>
            <a:ext cx="3567244" cy="3012390"/>
            <a:chOff x="5653217" y="2900010"/>
            <a:chExt cx="4119433" cy="368509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A5CBD0B-F383-E00D-401E-82BB17F26710}"/>
                </a:ext>
              </a:extLst>
            </p:cNvPr>
            <p:cNvSpPr/>
            <p:nvPr/>
          </p:nvSpPr>
          <p:spPr>
            <a:xfrm>
              <a:off x="5653217" y="2900010"/>
              <a:ext cx="4119433" cy="3685094"/>
            </a:xfrm>
            <a:prstGeom prst="rect">
              <a:avLst/>
            </a:prstGeom>
            <a:solidFill>
              <a:srgbClr val="0F1C4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Picture 10" descr="A logo with a blue background&#10;&#10;Description automatically generated">
              <a:extLst>
                <a:ext uri="{FF2B5EF4-FFF2-40B4-BE49-F238E27FC236}">
                  <a16:creationId xmlns:a16="http://schemas.microsoft.com/office/drawing/2014/main" id="{C3C4F938-543F-D4D9-72DC-E037AFA44A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013" t="28764" r="9865" b="20796"/>
            <a:stretch/>
          </p:blipFill>
          <p:spPr>
            <a:xfrm>
              <a:off x="5721007" y="3134873"/>
              <a:ext cx="2880361" cy="1126498"/>
            </a:xfrm>
            <a:prstGeom prst="rect">
              <a:avLst/>
            </a:prstGeom>
          </p:spPr>
        </p:pic>
        <p:pic>
          <p:nvPicPr>
            <p:cNvPr id="13" name="Picture 12" descr="A logo with a sun and text&#10;&#10;Description automatically generated">
              <a:extLst>
                <a:ext uri="{FF2B5EF4-FFF2-40B4-BE49-F238E27FC236}">
                  <a16:creationId xmlns:a16="http://schemas.microsoft.com/office/drawing/2014/main" id="{C8E236BA-BE34-D105-6B02-F52EF6E61D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1116" t="19302" r="4458" b="16962"/>
            <a:stretch/>
          </p:blipFill>
          <p:spPr>
            <a:xfrm>
              <a:off x="5781804" y="5008552"/>
              <a:ext cx="2105222" cy="1576552"/>
            </a:xfrm>
            <a:prstGeom prst="rect">
              <a:avLst/>
            </a:prstGeom>
          </p:spPr>
        </p:pic>
        <p:pic>
          <p:nvPicPr>
            <p:cNvPr id="15" name="Picture 14" descr="A logo with a letter c and a blue background&#10;&#10;Description automatically generated">
              <a:extLst>
                <a:ext uri="{FF2B5EF4-FFF2-40B4-BE49-F238E27FC236}">
                  <a16:creationId xmlns:a16="http://schemas.microsoft.com/office/drawing/2014/main" id="{B5CC2099-57EE-684F-426F-935EEFC9A8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8234" t="21936" r="577" b="21935"/>
            <a:stretch/>
          </p:blipFill>
          <p:spPr>
            <a:xfrm>
              <a:off x="5721008" y="4089344"/>
              <a:ext cx="1874520" cy="122835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AE0EA8-29D8-F5FE-AD65-3D1E23CA7E3C}"/>
                </a:ext>
              </a:extLst>
            </p:cNvPr>
            <p:cNvSpPr txBox="1"/>
            <p:nvPr/>
          </p:nvSpPr>
          <p:spPr>
            <a:xfrm>
              <a:off x="8560348" y="3342163"/>
              <a:ext cx="1171281" cy="583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>
                  <a:solidFill>
                    <a:schemeClr val="bg1"/>
                  </a:solidFill>
                </a:rPr>
                <a:t>8-11s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0CDF5A-0FE8-0F90-6612-E7FDA812C2D4}"/>
                </a:ext>
              </a:extLst>
            </p:cNvPr>
            <p:cNvSpPr txBox="1"/>
            <p:nvPr/>
          </p:nvSpPr>
          <p:spPr>
            <a:xfrm>
              <a:off x="8417766" y="4402274"/>
              <a:ext cx="1313864" cy="583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>
                  <a:solidFill>
                    <a:schemeClr val="bg1"/>
                  </a:solidFill>
                </a:rPr>
                <a:t>11-14s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5A9CCA-280E-F221-841F-392FD293F040}"/>
                </a:ext>
              </a:extLst>
            </p:cNvPr>
            <p:cNvSpPr txBox="1"/>
            <p:nvPr/>
          </p:nvSpPr>
          <p:spPr>
            <a:xfrm>
              <a:off x="8379585" y="5493689"/>
              <a:ext cx="1352045" cy="583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500" dirty="0">
                  <a:solidFill>
                    <a:schemeClr val="bg1"/>
                  </a:solidFill>
                </a:rPr>
                <a:t>14-19s</a:t>
              </a:r>
            </a:p>
          </p:txBody>
        </p:sp>
      </p:grpSp>
      <p:pic>
        <p:nvPicPr>
          <p:cNvPr id="26" name="Picture 25" descr="A group of people sitting at tables&#10;&#10;Description automatically generated">
            <a:extLst>
              <a:ext uri="{FF2B5EF4-FFF2-40B4-BE49-F238E27FC236}">
                <a16:creationId xmlns:a16="http://schemas.microsoft.com/office/drawing/2014/main" id="{198ADBEE-7322-0F72-53FD-AAAE2A00CD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455"/>
          <a:stretch/>
        </p:blipFill>
        <p:spPr>
          <a:xfrm>
            <a:off x="7628264" y="3930529"/>
            <a:ext cx="4099575" cy="244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75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text and snowflakes&#10;&#10;Description automatically generated">
            <a:extLst>
              <a:ext uri="{FF2B5EF4-FFF2-40B4-BE49-F238E27FC236}">
                <a16:creationId xmlns:a16="http://schemas.microsoft.com/office/drawing/2014/main" id="{55C678DB-1EDB-7071-FFFD-D5C4F0BAD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12192000" cy="640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0D8661-A3A3-DE98-9432-17B9D81AE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28" y="0"/>
            <a:ext cx="12200028" cy="72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356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 faded maz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ze light and cross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ze dark and cross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30</Words>
  <Application>Microsoft Macintosh PowerPoint</Application>
  <PresentationFormat>Widescreen</PresentationFormat>
  <Paragraphs>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Open Sans</vt:lpstr>
      <vt:lpstr>Office Theme</vt:lpstr>
      <vt:lpstr>1_Office Theme</vt:lpstr>
      <vt:lpstr>blank faded maze</vt:lpstr>
      <vt:lpstr>maze light and cross blank</vt:lpstr>
      <vt:lpstr>maze dark and cross blank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Betts</dc:creator>
  <cp:lastModifiedBy>Carrie Trainer</cp:lastModifiedBy>
  <cp:revision>7</cp:revision>
  <dcterms:created xsi:type="dcterms:W3CDTF">2025-09-30T09:48:06Z</dcterms:created>
  <dcterms:modified xsi:type="dcterms:W3CDTF">2025-12-08T08:06:07Z</dcterms:modified>
</cp:coreProperties>
</file>